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34. Tu-in Sunni Tum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Diaidiai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87133"/>
            <a:ext cx="12192000" cy="2852028"/>
          </a:xfrm>
        </p:spPr>
        <p:txBody>
          <a:bodyPr>
            <a:normAutofit/>
          </a:bodyPr>
          <a:lstStyle/>
          <a:p>
            <a:r>
              <a:rPr lang="en-US" sz="3600" dirty="0"/>
              <a:t>Softly Now the Light of Day</a:t>
            </a:r>
          </a:p>
          <a:p>
            <a:r>
              <a:rPr lang="en-US" sz="3600" dirty="0"/>
              <a:t>George Washington </a:t>
            </a:r>
            <a:r>
              <a:rPr lang="en-US" sz="3600" dirty="0" err="1"/>
              <a:t>Doane</a:t>
            </a:r>
            <a:r>
              <a:rPr lang="en-US" sz="3600" dirty="0"/>
              <a:t>, 1799-1859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F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Tu-in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diaidiai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hiaihiai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0596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sung,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mu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simtham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0596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sawt lo-in, sun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la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ginatlohna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To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0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34. Tu-in Sunni Tum Diaidiai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2018-12-14T02:20:47Z</dcterms:modified>
</cp:coreProperties>
</file>